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9C1D368-9DD0-45D2-8729-4D35E7F516A2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5E5650D-19BE-409E-94E4-1E2259D0CFF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Gabriola" pitchFamily="82" charset="0"/>
              </a:rPr>
              <a:t>Student of the Week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Gabriola" pitchFamily="82" charset="0"/>
              </a:rPr>
              <a:t>Class A-3</a:t>
            </a:r>
          </a:p>
          <a:p>
            <a:r>
              <a:rPr lang="en-US" sz="4800" dirty="0" smtClean="0">
                <a:solidFill>
                  <a:schemeClr val="tx1"/>
                </a:solidFill>
                <a:latin typeface="Gabriola" pitchFamily="82" charset="0"/>
              </a:rPr>
              <a:t>September 24-28, 2012</a:t>
            </a:r>
            <a:endParaRPr lang="en-US" sz="4800" dirty="0">
              <a:solidFill>
                <a:schemeClr val="tx1"/>
              </a:solidFill>
              <a:latin typeface="Gabriola" pitchFamily="8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atin typeface="Gabriola" pitchFamily="82" charset="0"/>
              </a:rPr>
              <a:t>SARA DELA CRUZ</a:t>
            </a:r>
            <a:endParaRPr lang="en-US" sz="8800" b="1" dirty="0">
              <a:latin typeface="Gabriola" pitchFamily="82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Kristen ITC" pitchFamily="66" charset="0"/>
              </a:rPr>
              <a:t>ABOUT SARA: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8503920" cy="4572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Sara is 15 years old.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She is the </a:t>
            </a:r>
            <a:r>
              <a:rPr lang="en-US" dirty="0">
                <a:latin typeface="Comic Sans MS" pitchFamily="66" charset="0"/>
              </a:rPr>
              <a:t>T</a:t>
            </a:r>
            <a:r>
              <a:rPr lang="en-US" dirty="0" smtClean="0">
                <a:latin typeface="Comic Sans MS" pitchFamily="66" charset="0"/>
              </a:rPr>
              <a:t>eam Captain in volleyball.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She is a bookworm</a:t>
            </a:r>
          </a:p>
          <a:p>
            <a:endParaRPr lang="en-US" dirty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She likes anime shows and movies.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Kristen ITC" pitchFamily="66" charset="0"/>
              </a:rPr>
              <a:t>ACCOMPLISHMENTS</a:t>
            </a:r>
            <a:r>
              <a:rPr lang="en-US" dirty="0" smtClean="0">
                <a:latin typeface="Kristen ITC" pitchFamily="66" charset="0"/>
              </a:rPr>
              <a:t>: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50392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Sara excels in English and Science subjects.</a:t>
            </a:r>
          </a:p>
          <a:p>
            <a:pPr>
              <a:lnSpc>
                <a:spcPct val="150000"/>
              </a:lnSpc>
            </a:pPr>
            <a:endParaRPr lang="en-US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She is always participating in Quiz Bee.</a:t>
            </a:r>
          </a:p>
          <a:p>
            <a:pPr>
              <a:lnSpc>
                <a:spcPct val="150000"/>
              </a:lnSpc>
            </a:pPr>
            <a:endParaRPr lang="en-US" dirty="0"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Comic Sans MS" pitchFamily="66" charset="0"/>
              </a:rPr>
              <a:t>She won the volleyball competition with her teammates in the school intramurals.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7827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Goudy Stout" pitchFamily="18" charset="0"/>
              </a:rPr>
              <a:t>CONGRATULATIONS!</a:t>
            </a:r>
            <a:endParaRPr lang="en-US" sz="3200" dirty="0">
              <a:latin typeface="Goudy Stout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590800"/>
            <a:ext cx="8229600" cy="990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000" dirty="0" smtClean="0">
                <a:latin typeface="Gabriola" pitchFamily="82" charset="0"/>
              </a:rPr>
              <a:t>to </a:t>
            </a:r>
          </a:p>
          <a:p>
            <a:pPr algn="ctr">
              <a:buNone/>
            </a:pPr>
            <a:endParaRPr lang="en-US" sz="4000" dirty="0">
              <a:latin typeface="Gabriola" pitchFamily="82" charset="0"/>
            </a:endParaRPr>
          </a:p>
          <a:p>
            <a:pPr algn="ctr">
              <a:buNone/>
            </a:pPr>
            <a:endParaRPr lang="en-US" sz="4000" dirty="0">
              <a:latin typeface="Gabriola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9800" y="3505200"/>
            <a:ext cx="495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5400" b="1" i="1" dirty="0" smtClean="0">
                <a:latin typeface="Gabriola" pitchFamily="82" charset="0"/>
              </a:rPr>
              <a:t>SARA DELA CRUZ</a:t>
            </a:r>
            <a:endParaRPr lang="en-US" sz="5400" b="1" i="1" dirty="0" smtClean="0">
              <a:latin typeface="Gabriola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4724400"/>
            <a:ext cx="693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Gabriola" pitchFamily="82" charset="0"/>
              </a:rPr>
              <a:t>For being selected as student of the week.</a:t>
            </a:r>
          </a:p>
          <a:p>
            <a:endParaRPr lang="en-US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</TotalTime>
  <Words>87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SARA DELA CRUZ</vt:lpstr>
      <vt:lpstr>ABOUT SARA:</vt:lpstr>
      <vt:lpstr>ACCOMPLISHMENTS:</vt:lpstr>
      <vt:lpstr>CONGRATULATIONS!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Asus</cp:lastModifiedBy>
  <cp:revision>15</cp:revision>
  <dcterms:created xsi:type="dcterms:W3CDTF">2012-09-30T21:23:52Z</dcterms:created>
  <dcterms:modified xsi:type="dcterms:W3CDTF">2012-09-30T21:47:26Z</dcterms:modified>
</cp:coreProperties>
</file>